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56" r:id="rId2"/>
    <p:sldId id="257" r:id="rId3"/>
    <p:sldId id="258" r:id="rId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141999-7F10-4396-8E8E-234FF109E484}" v="21" dt="2026-02-28T14:38:27.5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8954" autoAdjust="0"/>
  </p:normalViewPr>
  <p:slideViewPr>
    <p:cSldViewPr snapToGrid="0">
      <p:cViewPr varScale="1">
        <p:scale>
          <a:sx n="62" d="100"/>
          <a:sy n="62" d="100"/>
        </p:scale>
        <p:origin x="1411" y="53"/>
      </p:cViewPr>
      <p:guideLst/>
    </p:cSldViewPr>
  </p:slideViewPr>
  <p:notesTextViewPr>
    <p:cViewPr>
      <p:scale>
        <a:sx n="1" d="1"/>
        <a:sy n="1" d="1"/>
      </p:scale>
      <p:origin x="0" y="0"/>
    </p:cViewPr>
  </p:notesTextViewPr>
  <p:notesViewPr>
    <p:cSldViewPr snapToGrid="0">
      <p:cViewPr varScale="1">
        <p:scale>
          <a:sx n="60" d="100"/>
          <a:sy n="60" d="100"/>
        </p:scale>
        <p:origin x="3187"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n Cox" userId="9376f276357bfffd" providerId="LiveId" clId="{D6A38ECA-CFFF-4F81-A50A-FF406F190B2A}"/>
    <pc:docChg chg="undo custSel addSld delSld modSld modMainMaster modHandout">
      <pc:chgData name="Stan Cox" userId="9376f276357bfffd" providerId="LiveId" clId="{D6A38ECA-CFFF-4F81-A50A-FF406F190B2A}" dt="2026-02-28T14:38:27.533" v="774" actId="20577"/>
      <pc:docMkLst>
        <pc:docMk/>
      </pc:docMkLst>
      <pc:sldChg chg="addSp modSp mod setBg">
        <pc:chgData name="Stan Cox" userId="9376f276357bfffd" providerId="LiveId" clId="{D6A38ECA-CFFF-4F81-A50A-FF406F190B2A}" dt="2026-02-28T14:29:41.616" v="594" actId="122"/>
        <pc:sldMkLst>
          <pc:docMk/>
          <pc:sldMk cId="1366372151" sldId="256"/>
        </pc:sldMkLst>
        <pc:spChg chg="mod">
          <ac:chgData name="Stan Cox" userId="9376f276357bfffd" providerId="LiveId" clId="{D6A38ECA-CFFF-4F81-A50A-FF406F190B2A}" dt="2026-02-28T14:29:41.616" v="594" actId="122"/>
          <ac:spMkLst>
            <pc:docMk/>
            <pc:sldMk cId="1366372151" sldId="256"/>
            <ac:spMk id="2" creationId="{2BF04C96-72F8-05FA-8AF4-125F6A711107}"/>
          </ac:spMkLst>
        </pc:spChg>
        <pc:spChg chg="mod">
          <ac:chgData name="Stan Cox" userId="9376f276357bfffd" providerId="LiveId" clId="{D6A38ECA-CFFF-4F81-A50A-FF406F190B2A}" dt="2026-02-28T14:24:35.358" v="562" actId="14100"/>
          <ac:spMkLst>
            <pc:docMk/>
            <pc:sldMk cId="1366372151" sldId="256"/>
            <ac:spMk id="3" creationId="{46FACEF9-C7B7-CA9D-7B61-B88BAF7924E1}"/>
          </ac:spMkLst>
        </pc:spChg>
        <pc:picChg chg="add mod">
          <ac:chgData name="Stan Cox" userId="9376f276357bfffd" providerId="LiveId" clId="{D6A38ECA-CFFF-4F81-A50A-FF406F190B2A}" dt="2026-02-28T14:27:11.980" v="584" actId="1076"/>
          <ac:picMkLst>
            <pc:docMk/>
            <pc:sldMk cId="1366372151" sldId="256"/>
            <ac:picMk id="4" creationId="{739209D0-6381-0859-AB7B-831FEBBC05CB}"/>
          </ac:picMkLst>
        </pc:picChg>
      </pc:sldChg>
      <pc:sldChg chg="addSp modSp new mod addAnim delAnim modAnim">
        <pc:chgData name="Stan Cox" userId="9376f276357bfffd" providerId="LiveId" clId="{D6A38ECA-CFFF-4F81-A50A-FF406F190B2A}" dt="2026-02-28T14:38:27.533" v="774" actId="20577"/>
        <pc:sldMkLst>
          <pc:docMk/>
          <pc:sldMk cId="4078736039" sldId="257"/>
        </pc:sldMkLst>
        <pc:spChg chg="mod">
          <ac:chgData name="Stan Cox" userId="9376f276357bfffd" providerId="LiveId" clId="{D6A38ECA-CFFF-4F81-A50A-FF406F190B2A}" dt="2026-02-28T14:26:54.338" v="580" actId="1076"/>
          <ac:spMkLst>
            <pc:docMk/>
            <pc:sldMk cId="4078736039" sldId="257"/>
            <ac:spMk id="2" creationId="{D8B6850C-5579-6991-E8F8-0E11EA33A64A}"/>
          </ac:spMkLst>
        </pc:spChg>
        <pc:spChg chg="mod">
          <ac:chgData name="Stan Cox" userId="9376f276357bfffd" providerId="LiveId" clId="{D6A38ECA-CFFF-4F81-A50A-FF406F190B2A}" dt="2026-02-28T14:38:27.533" v="774" actId="20577"/>
          <ac:spMkLst>
            <pc:docMk/>
            <pc:sldMk cId="4078736039" sldId="257"/>
            <ac:spMk id="3" creationId="{AB9742C5-A57A-3D99-6B96-13DE7DBD1C20}"/>
          </ac:spMkLst>
        </pc:spChg>
        <pc:picChg chg="add mod">
          <ac:chgData name="Stan Cox" userId="9376f276357bfffd" providerId="LiveId" clId="{D6A38ECA-CFFF-4F81-A50A-FF406F190B2A}" dt="2026-02-28T14:27:02.437" v="582" actId="1076"/>
          <ac:picMkLst>
            <pc:docMk/>
            <pc:sldMk cId="4078736039" sldId="257"/>
            <ac:picMk id="5" creationId="{EC9A6844-8DF6-14FC-7FC9-374A5C2653CE}"/>
          </ac:picMkLst>
        </pc:picChg>
      </pc:sldChg>
      <pc:sldChg chg="modSp add mod">
        <pc:chgData name="Stan Cox" userId="9376f276357bfffd" providerId="LiveId" clId="{D6A38ECA-CFFF-4F81-A50A-FF406F190B2A}" dt="2026-02-28T14:28:44.005" v="592" actId="122"/>
        <pc:sldMkLst>
          <pc:docMk/>
          <pc:sldMk cId="133195826" sldId="258"/>
        </pc:sldMkLst>
        <pc:spChg chg="mod">
          <ac:chgData name="Stan Cox" userId="9376f276357bfffd" providerId="LiveId" clId="{D6A38ECA-CFFF-4F81-A50A-FF406F190B2A}" dt="2026-02-28T14:28:44.005" v="592" actId="122"/>
          <ac:spMkLst>
            <pc:docMk/>
            <pc:sldMk cId="133195826" sldId="258"/>
            <ac:spMk id="2" creationId="{1F925688-D623-2470-DBDA-B6124BEC823A}"/>
          </ac:spMkLst>
        </pc:spChg>
        <pc:spChg chg="mod">
          <ac:chgData name="Stan Cox" userId="9376f276357bfffd" providerId="LiveId" clId="{D6A38ECA-CFFF-4F81-A50A-FF406F190B2A}" dt="2026-02-28T14:28:20.565" v="589" actId="1076"/>
          <ac:spMkLst>
            <pc:docMk/>
            <pc:sldMk cId="133195826" sldId="258"/>
            <ac:spMk id="3" creationId="{98BF99E5-30CD-B6C2-B685-2B4C8801F0F5}"/>
          </ac:spMkLst>
        </pc:spChg>
        <pc:picChg chg="mod">
          <ac:chgData name="Stan Cox" userId="9376f276357bfffd" providerId="LiveId" clId="{D6A38ECA-CFFF-4F81-A50A-FF406F190B2A}" dt="2026-02-28T14:21:49.865" v="554" actId="1076"/>
          <ac:picMkLst>
            <pc:docMk/>
            <pc:sldMk cId="133195826" sldId="258"/>
            <ac:picMk id="5" creationId="{1BFF3325-7CF5-8198-D1E9-FCEB27EC7F44}"/>
          </ac:picMkLst>
        </pc:picChg>
      </pc:sldChg>
      <pc:sldChg chg="add del">
        <pc:chgData name="Stan Cox" userId="9376f276357bfffd" providerId="LiveId" clId="{D6A38ECA-CFFF-4F81-A50A-FF406F190B2A}" dt="2026-02-28T14:19:42.795" v="455"/>
        <pc:sldMkLst>
          <pc:docMk/>
          <pc:sldMk cId="2427605202" sldId="258"/>
        </pc:sldMkLst>
      </pc:sldChg>
      <pc:sldChg chg="add del">
        <pc:chgData name="Stan Cox" userId="9376f276357bfffd" providerId="LiveId" clId="{D6A38ECA-CFFF-4F81-A50A-FF406F190B2A}" dt="2026-02-28T14:19:58.465" v="458" actId="47"/>
        <pc:sldMkLst>
          <pc:docMk/>
          <pc:sldMk cId="3563154660" sldId="259"/>
        </pc:sldMkLst>
      </pc:sldChg>
      <pc:sldMasterChg chg="setBg modSldLayout">
        <pc:chgData name="Stan Cox" userId="9376f276357bfffd" providerId="LiveId" clId="{D6A38ECA-CFFF-4F81-A50A-FF406F190B2A}" dt="2026-02-28T13:56:27.187" v="3"/>
        <pc:sldMasterMkLst>
          <pc:docMk/>
          <pc:sldMasterMk cId="690762624" sldId="2147483648"/>
        </pc:sldMasterMkLst>
        <pc:sldLayoutChg chg="setBg">
          <pc:chgData name="Stan Cox" userId="9376f276357bfffd" providerId="LiveId" clId="{D6A38ECA-CFFF-4F81-A50A-FF406F190B2A}" dt="2026-02-28T13:56:27.187" v="3"/>
          <pc:sldLayoutMkLst>
            <pc:docMk/>
            <pc:sldMasterMk cId="690762624" sldId="2147483648"/>
            <pc:sldLayoutMk cId="2688367617" sldId="2147483649"/>
          </pc:sldLayoutMkLst>
        </pc:sldLayoutChg>
        <pc:sldLayoutChg chg="setBg">
          <pc:chgData name="Stan Cox" userId="9376f276357bfffd" providerId="LiveId" clId="{D6A38ECA-CFFF-4F81-A50A-FF406F190B2A}" dt="2026-02-28T13:56:27.187" v="3"/>
          <pc:sldLayoutMkLst>
            <pc:docMk/>
            <pc:sldMasterMk cId="690762624" sldId="2147483648"/>
            <pc:sldLayoutMk cId="1754393484" sldId="2147483650"/>
          </pc:sldLayoutMkLst>
        </pc:sldLayoutChg>
        <pc:sldLayoutChg chg="setBg">
          <pc:chgData name="Stan Cox" userId="9376f276357bfffd" providerId="LiveId" clId="{D6A38ECA-CFFF-4F81-A50A-FF406F190B2A}" dt="2026-02-28T13:56:27.187" v="3"/>
          <pc:sldLayoutMkLst>
            <pc:docMk/>
            <pc:sldMasterMk cId="690762624" sldId="2147483648"/>
            <pc:sldLayoutMk cId="3308322383" sldId="2147483651"/>
          </pc:sldLayoutMkLst>
        </pc:sldLayoutChg>
        <pc:sldLayoutChg chg="setBg">
          <pc:chgData name="Stan Cox" userId="9376f276357bfffd" providerId="LiveId" clId="{D6A38ECA-CFFF-4F81-A50A-FF406F190B2A}" dt="2026-02-28T13:56:27.187" v="3"/>
          <pc:sldLayoutMkLst>
            <pc:docMk/>
            <pc:sldMasterMk cId="690762624" sldId="2147483648"/>
            <pc:sldLayoutMk cId="2806897139" sldId="2147483652"/>
          </pc:sldLayoutMkLst>
        </pc:sldLayoutChg>
        <pc:sldLayoutChg chg="setBg">
          <pc:chgData name="Stan Cox" userId="9376f276357bfffd" providerId="LiveId" clId="{D6A38ECA-CFFF-4F81-A50A-FF406F190B2A}" dt="2026-02-28T13:56:27.187" v="3"/>
          <pc:sldLayoutMkLst>
            <pc:docMk/>
            <pc:sldMasterMk cId="690762624" sldId="2147483648"/>
            <pc:sldLayoutMk cId="886834939" sldId="2147483653"/>
          </pc:sldLayoutMkLst>
        </pc:sldLayoutChg>
        <pc:sldLayoutChg chg="setBg">
          <pc:chgData name="Stan Cox" userId="9376f276357bfffd" providerId="LiveId" clId="{D6A38ECA-CFFF-4F81-A50A-FF406F190B2A}" dt="2026-02-28T13:56:27.187" v="3"/>
          <pc:sldLayoutMkLst>
            <pc:docMk/>
            <pc:sldMasterMk cId="690762624" sldId="2147483648"/>
            <pc:sldLayoutMk cId="1407800223" sldId="2147483654"/>
          </pc:sldLayoutMkLst>
        </pc:sldLayoutChg>
        <pc:sldLayoutChg chg="setBg">
          <pc:chgData name="Stan Cox" userId="9376f276357bfffd" providerId="LiveId" clId="{D6A38ECA-CFFF-4F81-A50A-FF406F190B2A}" dt="2026-02-28T13:56:27.187" v="3"/>
          <pc:sldLayoutMkLst>
            <pc:docMk/>
            <pc:sldMasterMk cId="690762624" sldId="2147483648"/>
            <pc:sldLayoutMk cId="2394306317" sldId="2147483655"/>
          </pc:sldLayoutMkLst>
        </pc:sldLayoutChg>
        <pc:sldLayoutChg chg="setBg">
          <pc:chgData name="Stan Cox" userId="9376f276357bfffd" providerId="LiveId" clId="{D6A38ECA-CFFF-4F81-A50A-FF406F190B2A}" dt="2026-02-28T13:56:27.187" v="3"/>
          <pc:sldLayoutMkLst>
            <pc:docMk/>
            <pc:sldMasterMk cId="690762624" sldId="2147483648"/>
            <pc:sldLayoutMk cId="2950458843" sldId="2147483656"/>
          </pc:sldLayoutMkLst>
        </pc:sldLayoutChg>
        <pc:sldLayoutChg chg="setBg">
          <pc:chgData name="Stan Cox" userId="9376f276357bfffd" providerId="LiveId" clId="{D6A38ECA-CFFF-4F81-A50A-FF406F190B2A}" dt="2026-02-28T13:56:27.187" v="3"/>
          <pc:sldLayoutMkLst>
            <pc:docMk/>
            <pc:sldMasterMk cId="690762624" sldId="2147483648"/>
            <pc:sldLayoutMk cId="3701549414" sldId="2147483657"/>
          </pc:sldLayoutMkLst>
        </pc:sldLayoutChg>
        <pc:sldLayoutChg chg="setBg">
          <pc:chgData name="Stan Cox" userId="9376f276357bfffd" providerId="LiveId" clId="{D6A38ECA-CFFF-4F81-A50A-FF406F190B2A}" dt="2026-02-28T13:56:27.187" v="3"/>
          <pc:sldLayoutMkLst>
            <pc:docMk/>
            <pc:sldMasterMk cId="690762624" sldId="2147483648"/>
            <pc:sldLayoutMk cId="1858454901" sldId="2147483658"/>
          </pc:sldLayoutMkLst>
        </pc:sldLayoutChg>
        <pc:sldLayoutChg chg="setBg">
          <pc:chgData name="Stan Cox" userId="9376f276357bfffd" providerId="LiveId" clId="{D6A38ECA-CFFF-4F81-A50A-FF406F190B2A}" dt="2026-02-28T13:56:27.187" v="3"/>
          <pc:sldLayoutMkLst>
            <pc:docMk/>
            <pc:sldMasterMk cId="690762624" sldId="2147483648"/>
            <pc:sldLayoutMk cId="3181241721" sldId="2147483659"/>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D006856-1565-7EF6-E2F5-EAEB1330C461}"/>
              </a:ext>
            </a:extLst>
          </p:cNvPr>
          <p:cNvSpPr>
            <a:spLocks noGrp="1"/>
          </p:cNvSpPr>
          <p:nvPr>
            <p:ph type="hdr" sz="quarter"/>
          </p:nvPr>
        </p:nvSpPr>
        <p:spPr>
          <a:xfrm>
            <a:off x="0" y="0"/>
            <a:ext cx="3609058" cy="826347"/>
          </a:xfrm>
          <a:prstGeom prst="rect">
            <a:avLst/>
          </a:prstGeom>
        </p:spPr>
        <p:txBody>
          <a:bodyPr vert="horz" lIns="93177" tIns="46589" rIns="93177" bIns="46589" rtlCol="0"/>
          <a:lstStyle>
            <a:lvl1pPr algn="l">
              <a:defRPr sz="1200"/>
            </a:lvl1pPr>
          </a:lstStyle>
          <a:p>
            <a:r>
              <a:rPr lang="en-US" sz="2000" dirty="0">
                <a:latin typeface="Pristina" panose="03060402040406080204" pitchFamily="66" charset="0"/>
              </a:rPr>
              <a:t>Peter’s Descriptions of  </a:t>
            </a:r>
            <a:r>
              <a:rPr lang="en-US" sz="2000" dirty="0">
                <a:latin typeface="Bebas Neue" panose="020B0606020202050201" pitchFamily="34" charset="0"/>
              </a:rPr>
              <a:t>God’s People</a:t>
            </a:r>
            <a:endParaRPr lang="en-US" dirty="0">
              <a:latin typeface="Bebas Neue" panose="020B0606020202050201" pitchFamily="34" charset="0"/>
            </a:endParaRPr>
          </a:p>
          <a:p>
            <a:r>
              <a:rPr lang="en-US" dirty="0"/>
              <a:t>1 Peter</a:t>
            </a:r>
          </a:p>
        </p:txBody>
      </p:sp>
      <p:sp>
        <p:nvSpPr>
          <p:cNvPr id="3" name="Date Placeholder 2">
            <a:extLst>
              <a:ext uri="{FF2B5EF4-FFF2-40B4-BE49-F238E27FC236}">
                <a16:creationId xmlns:a16="http://schemas.microsoft.com/office/drawing/2014/main" id="{ACC2C250-7421-4D35-FE11-02EEA7583588}"/>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r>
              <a:rPr lang="en-US" dirty="0"/>
              <a:t>March 1, 2026 @ 9am</a:t>
            </a:r>
          </a:p>
        </p:txBody>
      </p:sp>
      <p:sp>
        <p:nvSpPr>
          <p:cNvPr id="4" name="Footer Placeholder 3">
            <a:extLst>
              <a:ext uri="{FF2B5EF4-FFF2-40B4-BE49-F238E27FC236}">
                <a16:creationId xmlns:a16="http://schemas.microsoft.com/office/drawing/2014/main" id="{60C30964-5C18-7DD5-7FAC-AF526D2D96BA}"/>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r>
              <a:rPr lang="en-US" dirty="0"/>
              <a:t>West Side church of Christ, Stan Cox</a:t>
            </a:r>
          </a:p>
        </p:txBody>
      </p:sp>
      <p:sp>
        <p:nvSpPr>
          <p:cNvPr id="5" name="Slide Number Placeholder 4">
            <a:extLst>
              <a:ext uri="{FF2B5EF4-FFF2-40B4-BE49-F238E27FC236}">
                <a16:creationId xmlns:a16="http://schemas.microsoft.com/office/drawing/2014/main" id="{7887CEB1-C2F0-B7E2-C963-AA1B9E433307}"/>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r>
              <a:rPr lang="en-US" dirty="0"/>
              <a:t>  soundteaching.org</a:t>
            </a:r>
          </a:p>
        </p:txBody>
      </p:sp>
    </p:spTree>
    <p:extLst>
      <p:ext uri="{BB962C8B-B14F-4D97-AF65-F5344CB8AC3E}">
        <p14:creationId xmlns:p14="http://schemas.microsoft.com/office/powerpoint/2010/main" val="42760754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EE14A1CC-7ABB-4956-9996-14C68F745B16}" type="datetimeFigureOut">
              <a:rPr lang="en-US" smtClean="0"/>
              <a:t>2/28/2026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4382709B-08C2-4C26-9306-570CDD5FDF02}" type="slidenum">
              <a:rPr lang="en-US" smtClean="0"/>
              <a:t>‹#›</a:t>
            </a:fld>
            <a:endParaRPr lang="en-US"/>
          </a:p>
        </p:txBody>
      </p:sp>
    </p:spTree>
    <p:extLst>
      <p:ext uri="{BB962C8B-B14F-4D97-AF65-F5344CB8AC3E}">
        <p14:creationId xmlns:p14="http://schemas.microsoft.com/office/powerpoint/2010/main" val="14780081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382709B-08C2-4C26-9306-570CDD5FDF02}" type="slidenum">
              <a:rPr lang="en-US" smtClean="0"/>
              <a:t>2</a:t>
            </a:fld>
            <a:endParaRPr lang="en-US"/>
          </a:p>
        </p:txBody>
      </p:sp>
    </p:spTree>
    <p:extLst>
      <p:ext uri="{BB962C8B-B14F-4D97-AF65-F5344CB8AC3E}">
        <p14:creationId xmlns:p14="http://schemas.microsoft.com/office/powerpoint/2010/main" val="939854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EAE31-5338-3791-80BE-3FD9AAB710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9DFECD1-BCA6-09A4-4087-096427E2EC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E64DE5E-0F5F-678C-36C2-992A0935F4F6}"/>
              </a:ext>
            </a:extLst>
          </p:cNvPr>
          <p:cNvSpPr>
            <a:spLocks noGrp="1"/>
          </p:cNvSpPr>
          <p:nvPr>
            <p:ph type="dt" sz="half" idx="10"/>
          </p:nvPr>
        </p:nvSpPr>
        <p:spPr/>
        <p:txBody>
          <a:bodyPr/>
          <a:lstStyle/>
          <a:p>
            <a:fld id="{A327CD6F-B0CF-494B-A1D6-BB465CDBD599}" type="datetimeFigureOut">
              <a:rPr lang="en-US" smtClean="0"/>
              <a:t>2/28/2026</a:t>
            </a:fld>
            <a:endParaRPr lang="en-US"/>
          </a:p>
        </p:txBody>
      </p:sp>
      <p:sp>
        <p:nvSpPr>
          <p:cNvPr id="5" name="Footer Placeholder 4">
            <a:extLst>
              <a:ext uri="{FF2B5EF4-FFF2-40B4-BE49-F238E27FC236}">
                <a16:creationId xmlns:a16="http://schemas.microsoft.com/office/drawing/2014/main" id="{3E06FE9E-76D7-98EC-F3E5-BDDF991DC7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9E5945-E757-139C-2B76-E8B192569BB7}"/>
              </a:ext>
            </a:extLst>
          </p:cNvPr>
          <p:cNvSpPr>
            <a:spLocks noGrp="1"/>
          </p:cNvSpPr>
          <p:nvPr>
            <p:ph type="sldNum" sz="quarter" idx="12"/>
          </p:nvPr>
        </p:nvSpPr>
        <p:spPr/>
        <p:txBody>
          <a:bodyPr/>
          <a:lstStyle/>
          <a:p>
            <a:fld id="{566BF907-964B-45A6-82F1-9E6F7245C458}" type="slidenum">
              <a:rPr lang="en-US" smtClean="0"/>
              <a:t>‹#›</a:t>
            </a:fld>
            <a:endParaRPr lang="en-US"/>
          </a:p>
        </p:txBody>
      </p:sp>
    </p:spTree>
    <p:extLst>
      <p:ext uri="{BB962C8B-B14F-4D97-AF65-F5344CB8AC3E}">
        <p14:creationId xmlns:p14="http://schemas.microsoft.com/office/powerpoint/2010/main" val="2688367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E212E-57C9-728B-90D7-2E2F3639487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F0F230D-D67F-39C9-28B8-B8D71C3B88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083DBA-87A4-14C5-1A67-A5DFB171F4EB}"/>
              </a:ext>
            </a:extLst>
          </p:cNvPr>
          <p:cNvSpPr>
            <a:spLocks noGrp="1"/>
          </p:cNvSpPr>
          <p:nvPr>
            <p:ph type="dt" sz="half" idx="10"/>
          </p:nvPr>
        </p:nvSpPr>
        <p:spPr/>
        <p:txBody>
          <a:bodyPr/>
          <a:lstStyle/>
          <a:p>
            <a:fld id="{A327CD6F-B0CF-494B-A1D6-BB465CDBD599}" type="datetimeFigureOut">
              <a:rPr lang="en-US" smtClean="0"/>
              <a:t>2/28/2026</a:t>
            </a:fld>
            <a:endParaRPr lang="en-US"/>
          </a:p>
        </p:txBody>
      </p:sp>
      <p:sp>
        <p:nvSpPr>
          <p:cNvPr id="5" name="Footer Placeholder 4">
            <a:extLst>
              <a:ext uri="{FF2B5EF4-FFF2-40B4-BE49-F238E27FC236}">
                <a16:creationId xmlns:a16="http://schemas.microsoft.com/office/drawing/2014/main" id="{21349DDF-9744-6DDE-0CE5-A88831FBDF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317FE1-13AA-1409-F5EA-FB86A5CA0440}"/>
              </a:ext>
            </a:extLst>
          </p:cNvPr>
          <p:cNvSpPr>
            <a:spLocks noGrp="1"/>
          </p:cNvSpPr>
          <p:nvPr>
            <p:ph type="sldNum" sz="quarter" idx="12"/>
          </p:nvPr>
        </p:nvSpPr>
        <p:spPr/>
        <p:txBody>
          <a:bodyPr/>
          <a:lstStyle/>
          <a:p>
            <a:fld id="{566BF907-964B-45A6-82F1-9E6F7245C458}" type="slidenum">
              <a:rPr lang="en-US" smtClean="0"/>
              <a:t>‹#›</a:t>
            </a:fld>
            <a:endParaRPr lang="en-US"/>
          </a:p>
        </p:txBody>
      </p:sp>
    </p:spTree>
    <p:extLst>
      <p:ext uri="{BB962C8B-B14F-4D97-AF65-F5344CB8AC3E}">
        <p14:creationId xmlns:p14="http://schemas.microsoft.com/office/powerpoint/2010/main" val="1858454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33F01C-EEBA-C24A-FBFF-B5E9F708400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76F0741-1AC7-DC78-8F41-096BD65F37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0AE872-EAB5-D3EE-4F07-070CDB2C5B17}"/>
              </a:ext>
            </a:extLst>
          </p:cNvPr>
          <p:cNvSpPr>
            <a:spLocks noGrp="1"/>
          </p:cNvSpPr>
          <p:nvPr>
            <p:ph type="dt" sz="half" idx="10"/>
          </p:nvPr>
        </p:nvSpPr>
        <p:spPr/>
        <p:txBody>
          <a:bodyPr/>
          <a:lstStyle/>
          <a:p>
            <a:fld id="{A327CD6F-B0CF-494B-A1D6-BB465CDBD599}" type="datetimeFigureOut">
              <a:rPr lang="en-US" smtClean="0"/>
              <a:t>2/28/2026</a:t>
            </a:fld>
            <a:endParaRPr lang="en-US"/>
          </a:p>
        </p:txBody>
      </p:sp>
      <p:sp>
        <p:nvSpPr>
          <p:cNvPr id="5" name="Footer Placeholder 4">
            <a:extLst>
              <a:ext uri="{FF2B5EF4-FFF2-40B4-BE49-F238E27FC236}">
                <a16:creationId xmlns:a16="http://schemas.microsoft.com/office/drawing/2014/main" id="{DE817407-B827-5494-74C5-184308B704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3A5C6A-E29C-9179-16CE-52B3CC58A6C0}"/>
              </a:ext>
            </a:extLst>
          </p:cNvPr>
          <p:cNvSpPr>
            <a:spLocks noGrp="1"/>
          </p:cNvSpPr>
          <p:nvPr>
            <p:ph type="sldNum" sz="quarter" idx="12"/>
          </p:nvPr>
        </p:nvSpPr>
        <p:spPr/>
        <p:txBody>
          <a:bodyPr/>
          <a:lstStyle/>
          <a:p>
            <a:fld id="{566BF907-964B-45A6-82F1-9E6F7245C458}" type="slidenum">
              <a:rPr lang="en-US" smtClean="0"/>
              <a:t>‹#›</a:t>
            </a:fld>
            <a:endParaRPr lang="en-US"/>
          </a:p>
        </p:txBody>
      </p:sp>
    </p:spTree>
    <p:extLst>
      <p:ext uri="{BB962C8B-B14F-4D97-AF65-F5344CB8AC3E}">
        <p14:creationId xmlns:p14="http://schemas.microsoft.com/office/powerpoint/2010/main" val="3181241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56199-B481-D414-A87B-F6BC66DA6F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611D52-1950-8D5D-0FA4-AE5628BF03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10866E-D742-F156-B242-78129E10C12E}"/>
              </a:ext>
            </a:extLst>
          </p:cNvPr>
          <p:cNvSpPr>
            <a:spLocks noGrp="1"/>
          </p:cNvSpPr>
          <p:nvPr>
            <p:ph type="dt" sz="half" idx="10"/>
          </p:nvPr>
        </p:nvSpPr>
        <p:spPr/>
        <p:txBody>
          <a:bodyPr/>
          <a:lstStyle/>
          <a:p>
            <a:fld id="{A327CD6F-B0CF-494B-A1D6-BB465CDBD599}" type="datetimeFigureOut">
              <a:rPr lang="en-US" smtClean="0"/>
              <a:t>2/28/2026</a:t>
            </a:fld>
            <a:endParaRPr lang="en-US"/>
          </a:p>
        </p:txBody>
      </p:sp>
      <p:sp>
        <p:nvSpPr>
          <p:cNvPr id="5" name="Footer Placeholder 4">
            <a:extLst>
              <a:ext uri="{FF2B5EF4-FFF2-40B4-BE49-F238E27FC236}">
                <a16:creationId xmlns:a16="http://schemas.microsoft.com/office/drawing/2014/main" id="{BD6857CE-390B-75FB-CA2F-FEE7301E5B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E65082-EC30-0F27-BCED-C3D3D42DCF3F}"/>
              </a:ext>
            </a:extLst>
          </p:cNvPr>
          <p:cNvSpPr>
            <a:spLocks noGrp="1"/>
          </p:cNvSpPr>
          <p:nvPr>
            <p:ph type="sldNum" sz="quarter" idx="12"/>
          </p:nvPr>
        </p:nvSpPr>
        <p:spPr/>
        <p:txBody>
          <a:bodyPr/>
          <a:lstStyle/>
          <a:p>
            <a:fld id="{566BF907-964B-45A6-82F1-9E6F7245C458}" type="slidenum">
              <a:rPr lang="en-US" smtClean="0"/>
              <a:t>‹#›</a:t>
            </a:fld>
            <a:endParaRPr lang="en-US"/>
          </a:p>
        </p:txBody>
      </p:sp>
    </p:spTree>
    <p:extLst>
      <p:ext uri="{BB962C8B-B14F-4D97-AF65-F5344CB8AC3E}">
        <p14:creationId xmlns:p14="http://schemas.microsoft.com/office/powerpoint/2010/main" val="1754393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E6B4E-9EE3-8C03-AE7F-4A94CCEF28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1B9E563-D88C-6235-AAEF-DF7812EB343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FDB34F-5F11-5102-D471-A1D9CC1B5815}"/>
              </a:ext>
            </a:extLst>
          </p:cNvPr>
          <p:cNvSpPr>
            <a:spLocks noGrp="1"/>
          </p:cNvSpPr>
          <p:nvPr>
            <p:ph type="dt" sz="half" idx="10"/>
          </p:nvPr>
        </p:nvSpPr>
        <p:spPr/>
        <p:txBody>
          <a:bodyPr/>
          <a:lstStyle/>
          <a:p>
            <a:fld id="{A327CD6F-B0CF-494B-A1D6-BB465CDBD599}" type="datetimeFigureOut">
              <a:rPr lang="en-US" smtClean="0"/>
              <a:t>2/28/2026</a:t>
            </a:fld>
            <a:endParaRPr lang="en-US"/>
          </a:p>
        </p:txBody>
      </p:sp>
      <p:sp>
        <p:nvSpPr>
          <p:cNvPr id="5" name="Footer Placeholder 4">
            <a:extLst>
              <a:ext uri="{FF2B5EF4-FFF2-40B4-BE49-F238E27FC236}">
                <a16:creationId xmlns:a16="http://schemas.microsoft.com/office/drawing/2014/main" id="{DF65C001-AB4A-B72A-08A8-35970EC784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62C933-525B-38CE-9020-01766F81CE84}"/>
              </a:ext>
            </a:extLst>
          </p:cNvPr>
          <p:cNvSpPr>
            <a:spLocks noGrp="1"/>
          </p:cNvSpPr>
          <p:nvPr>
            <p:ph type="sldNum" sz="quarter" idx="12"/>
          </p:nvPr>
        </p:nvSpPr>
        <p:spPr/>
        <p:txBody>
          <a:bodyPr/>
          <a:lstStyle/>
          <a:p>
            <a:fld id="{566BF907-964B-45A6-82F1-9E6F7245C458}" type="slidenum">
              <a:rPr lang="en-US" smtClean="0"/>
              <a:t>‹#›</a:t>
            </a:fld>
            <a:endParaRPr lang="en-US"/>
          </a:p>
        </p:txBody>
      </p:sp>
    </p:spTree>
    <p:extLst>
      <p:ext uri="{BB962C8B-B14F-4D97-AF65-F5344CB8AC3E}">
        <p14:creationId xmlns:p14="http://schemas.microsoft.com/office/powerpoint/2010/main" val="3308322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1CA2B-AEF6-CF3B-739C-4C52B2CF30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9AB372-BDC3-D1A0-79AA-E9819D0CAF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543A52-9308-367F-4878-DC31E12732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A5F32E-028F-99C3-B4CD-01B4F492F6DA}"/>
              </a:ext>
            </a:extLst>
          </p:cNvPr>
          <p:cNvSpPr>
            <a:spLocks noGrp="1"/>
          </p:cNvSpPr>
          <p:nvPr>
            <p:ph type="dt" sz="half" idx="10"/>
          </p:nvPr>
        </p:nvSpPr>
        <p:spPr/>
        <p:txBody>
          <a:bodyPr/>
          <a:lstStyle/>
          <a:p>
            <a:fld id="{A327CD6F-B0CF-494B-A1D6-BB465CDBD599}" type="datetimeFigureOut">
              <a:rPr lang="en-US" smtClean="0"/>
              <a:t>2/28/2026</a:t>
            </a:fld>
            <a:endParaRPr lang="en-US"/>
          </a:p>
        </p:txBody>
      </p:sp>
      <p:sp>
        <p:nvSpPr>
          <p:cNvPr id="6" name="Footer Placeholder 5">
            <a:extLst>
              <a:ext uri="{FF2B5EF4-FFF2-40B4-BE49-F238E27FC236}">
                <a16:creationId xmlns:a16="http://schemas.microsoft.com/office/drawing/2014/main" id="{CC9EA848-83FE-CCB5-3C15-393A3F2E13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E5F8FB-FC25-DB19-788D-65FBF5D2C024}"/>
              </a:ext>
            </a:extLst>
          </p:cNvPr>
          <p:cNvSpPr>
            <a:spLocks noGrp="1"/>
          </p:cNvSpPr>
          <p:nvPr>
            <p:ph type="sldNum" sz="quarter" idx="12"/>
          </p:nvPr>
        </p:nvSpPr>
        <p:spPr/>
        <p:txBody>
          <a:bodyPr/>
          <a:lstStyle/>
          <a:p>
            <a:fld id="{566BF907-964B-45A6-82F1-9E6F7245C458}" type="slidenum">
              <a:rPr lang="en-US" smtClean="0"/>
              <a:t>‹#›</a:t>
            </a:fld>
            <a:endParaRPr lang="en-US"/>
          </a:p>
        </p:txBody>
      </p:sp>
    </p:spTree>
    <p:extLst>
      <p:ext uri="{BB962C8B-B14F-4D97-AF65-F5344CB8AC3E}">
        <p14:creationId xmlns:p14="http://schemas.microsoft.com/office/powerpoint/2010/main" val="2806897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B41B6-565C-5B28-4BA4-68359D671DC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B5D4D72-8871-80FF-2EB6-DD4628ABFC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DCE970-6D35-0836-B259-0762A4A626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246927-DA94-0A2E-72FC-19E270891E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32DBB4F-9331-955D-C77A-7A7A223148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3C7B6A9-5597-C7B6-C3DC-CEE11AC42D6F}"/>
              </a:ext>
            </a:extLst>
          </p:cNvPr>
          <p:cNvSpPr>
            <a:spLocks noGrp="1"/>
          </p:cNvSpPr>
          <p:nvPr>
            <p:ph type="dt" sz="half" idx="10"/>
          </p:nvPr>
        </p:nvSpPr>
        <p:spPr/>
        <p:txBody>
          <a:bodyPr/>
          <a:lstStyle/>
          <a:p>
            <a:fld id="{A327CD6F-B0CF-494B-A1D6-BB465CDBD599}" type="datetimeFigureOut">
              <a:rPr lang="en-US" smtClean="0"/>
              <a:t>2/28/2026</a:t>
            </a:fld>
            <a:endParaRPr lang="en-US"/>
          </a:p>
        </p:txBody>
      </p:sp>
      <p:sp>
        <p:nvSpPr>
          <p:cNvPr id="8" name="Footer Placeholder 7">
            <a:extLst>
              <a:ext uri="{FF2B5EF4-FFF2-40B4-BE49-F238E27FC236}">
                <a16:creationId xmlns:a16="http://schemas.microsoft.com/office/drawing/2014/main" id="{AE37034D-8F78-5B9C-6F51-F7A9BCDC37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FE6BF1-B96D-547F-F0F6-9CBE8E2BE62F}"/>
              </a:ext>
            </a:extLst>
          </p:cNvPr>
          <p:cNvSpPr>
            <a:spLocks noGrp="1"/>
          </p:cNvSpPr>
          <p:nvPr>
            <p:ph type="sldNum" sz="quarter" idx="12"/>
          </p:nvPr>
        </p:nvSpPr>
        <p:spPr/>
        <p:txBody>
          <a:bodyPr/>
          <a:lstStyle/>
          <a:p>
            <a:fld id="{566BF907-964B-45A6-82F1-9E6F7245C458}" type="slidenum">
              <a:rPr lang="en-US" smtClean="0"/>
              <a:t>‹#›</a:t>
            </a:fld>
            <a:endParaRPr lang="en-US"/>
          </a:p>
        </p:txBody>
      </p:sp>
    </p:spTree>
    <p:extLst>
      <p:ext uri="{BB962C8B-B14F-4D97-AF65-F5344CB8AC3E}">
        <p14:creationId xmlns:p14="http://schemas.microsoft.com/office/powerpoint/2010/main" val="88683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FA23F-94A1-6550-408E-AF038EF64F7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8D1A00-2EE3-AFD3-2922-6565DD2C65FE}"/>
              </a:ext>
            </a:extLst>
          </p:cNvPr>
          <p:cNvSpPr>
            <a:spLocks noGrp="1"/>
          </p:cNvSpPr>
          <p:nvPr>
            <p:ph type="dt" sz="half" idx="10"/>
          </p:nvPr>
        </p:nvSpPr>
        <p:spPr/>
        <p:txBody>
          <a:bodyPr/>
          <a:lstStyle/>
          <a:p>
            <a:fld id="{A327CD6F-B0CF-494B-A1D6-BB465CDBD599}" type="datetimeFigureOut">
              <a:rPr lang="en-US" smtClean="0"/>
              <a:t>2/28/2026</a:t>
            </a:fld>
            <a:endParaRPr lang="en-US"/>
          </a:p>
        </p:txBody>
      </p:sp>
      <p:sp>
        <p:nvSpPr>
          <p:cNvPr id="4" name="Footer Placeholder 3">
            <a:extLst>
              <a:ext uri="{FF2B5EF4-FFF2-40B4-BE49-F238E27FC236}">
                <a16:creationId xmlns:a16="http://schemas.microsoft.com/office/drawing/2014/main" id="{858B05E5-E93B-32AB-6AF9-8FD79379E8F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D8A4415-EAFA-F935-C34A-AF5994023212}"/>
              </a:ext>
            </a:extLst>
          </p:cNvPr>
          <p:cNvSpPr>
            <a:spLocks noGrp="1"/>
          </p:cNvSpPr>
          <p:nvPr>
            <p:ph type="sldNum" sz="quarter" idx="12"/>
          </p:nvPr>
        </p:nvSpPr>
        <p:spPr/>
        <p:txBody>
          <a:bodyPr/>
          <a:lstStyle/>
          <a:p>
            <a:fld id="{566BF907-964B-45A6-82F1-9E6F7245C458}" type="slidenum">
              <a:rPr lang="en-US" smtClean="0"/>
              <a:t>‹#›</a:t>
            </a:fld>
            <a:endParaRPr lang="en-US"/>
          </a:p>
        </p:txBody>
      </p:sp>
    </p:spTree>
    <p:extLst>
      <p:ext uri="{BB962C8B-B14F-4D97-AF65-F5344CB8AC3E}">
        <p14:creationId xmlns:p14="http://schemas.microsoft.com/office/powerpoint/2010/main" val="1407800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39F890-7925-4E26-3A21-12D575D2230C}"/>
              </a:ext>
            </a:extLst>
          </p:cNvPr>
          <p:cNvSpPr>
            <a:spLocks noGrp="1"/>
          </p:cNvSpPr>
          <p:nvPr>
            <p:ph type="dt" sz="half" idx="10"/>
          </p:nvPr>
        </p:nvSpPr>
        <p:spPr/>
        <p:txBody>
          <a:bodyPr/>
          <a:lstStyle/>
          <a:p>
            <a:fld id="{A327CD6F-B0CF-494B-A1D6-BB465CDBD599}" type="datetimeFigureOut">
              <a:rPr lang="en-US" smtClean="0"/>
              <a:t>2/28/2026</a:t>
            </a:fld>
            <a:endParaRPr lang="en-US"/>
          </a:p>
        </p:txBody>
      </p:sp>
      <p:sp>
        <p:nvSpPr>
          <p:cNvPr id="3" name="Footer Placeholder 2">
            <a:extLst>
              <a:ext uri="{FF2B5EF4-FFF2-40B4-BE49-F238E27FC236}">
                <a16:creationId xmlns:a16="http://schemas.microsoft.com/office/drawing/2014/main" id="{D0D47022-E156-ABDF-8EC1-41CDD8F32C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C2C9DF-1C0E-82BB-563D-EA41A6D15C1F}"/>
              </a:ext>
            </a:extLst>
          </p:cNvPr>
          <p:cNvSpPr>
            <a:spLocks noGrp="1"/>
          </p:cNvSpPr>
          <p:nvPr>
            <p:ph type="sldNum" sz="quarter" idx="12"/>
          </p:nvPr>
        </p:nvSpPr>
        <p:spPr/>
        <p:txBody>
          <a:bodyPr/>
          <a:lstStyle/>
          <a:p>
            <a:fld id="{566BF907-964B-45A6-82F1-9E6F7245C458}" type="slidenum">
              <a:rPr lang="en-US" smtClean="0"/>
              <a:t>‹#›</a:t>
            </a:fld>
            <a:endParaRPr lang="en-US"/>
          </a:p>
        </p:txBody>
      </p:sp>
    </p:spTree>
    <p:extLst>
      <p:ext uri="{BB962C8B-B14F-4D97-AF65-F5344CB8AC3E}">
        <p14:creationId xmlns:p14="http://schemas.microsoft.com/office/powerpoint/2010/main" val="2394306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A9631-F6E1-9988-1026-6694B09B4D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868DF8F-83E0-0D37-0771-7E68337F56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143F61-9159-006E-255D-D0FEC8F907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40F096-1B53-A402-33BB-5822B5FF36AA}"/>
              </a:ext>
            </a:extLst>
          </p:cNvPr>
          <p:cNvSpPr>
            <a:spLocks noGrp="1"/>
          </p:cNvSpPr>
          <p:nvPr>
            <p:ph type="dt" sz="half" idx="10"/>
          </p:nvPr>
        </p:nvSpPr>
        <p:spPr/>
        <p:txBody>
          <a:bodyPr/>
          <a:lstStyle/>
          <a:p>
            <a:fld id="{A327CD6F-B0CF-494B-A1D6-BB465CDBD599}" type="datetimeFigureOut">
              <a:rPr lang="en-US" smtClean="0"/>
              <a:t>2/28/2026</a:t>
            </a:fld>
            <a:endParaRPr lang="en-US"/>
          </a:p>
        </p:txBody>
      </p:sp>
      <p:sp>
        <p:nvSpPr>
          <p:cNvPr id="6" name="Footer Placeholder 5">
            <a:extLst>
              <a:ext uri="{FF2B5EF4-FFF2-40B4-BE49-F238E27FC236}">
                <a16:creationId xmlns:a16="http://schemas.microsoft.com/office/drawing/2014/main" id="{507C8264-46B0-A14B-98C9-1CA910E89C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6F9BA7-1934-6CAB-68FB-7DE0E11570DA}"/>
              </a:ext>
            </a:extLst>
          </p:cNvPr>
          <p:cNvSpPr>
            <a:spLocks noGrp="1"/>
          </p:cNvSpPr>
          <p:nvPr>
            <p:ph type="sldNum" sz="quarter" idx="12"/>
          </p:nvPr>
        </p:nvSpPr>
        <p:spPr/>
        <p:txBody>
          <a:bodyPr/>
          <a:lstStyle/>
          <a:p>
            <a:fld id="{566BF907-964B-45A6-82F1-9E6F7245C458}" type="slidenum">
              <a:rPr lang="en-US" smtClean="0"/>
              <a:t>‹#›</a:t>
            </a:fld>
            <a:endParaRPr lang="en-US"/>
          </a:p>
        </p:txBody>
      </p:sp>
    </p:spTree>
    <p:extLst>
      <p:ext uri="{BB962C8B-B14F-4D97-AF65-F5344CB8AC3E}">
        <p14:creationId xmlns:p14="http://schemas.microsoft.com/office/powerpoint/2010/main" val="2950458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1A5F6-A05F-6C26-DBBC-A02F23ED32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3E6BD7-7FC2-E497-BDD3-B0CD38D1F3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304F7C6-9E0E-CEB6-5865-58735C9384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4208E4-F013-FF51-5688-B0BD5FE47F4A}"/>
              </a:ext>
            </a:extLst>
          </p:cNvPr>
          <p:cNvSpPr>
            <a:spLocks noGrp="1"/>
          </p:cNvSpPr>
          <p:nvPr>
            <p:ph type="dt" sz="half" idx="10"/>
          </p:nvPr>
        </p:nvSpPr>
        <p:spPr/>
        <p:txBody>
          <a:bodyPr/>
          <a:lstStyle/>
          <a:p>
            <a:fld id="{A327CD6F-B0CF-494B-A1D6-BB465CDBD599}" type="datetimeFigureOut">
              <a:rPr lang="en-US" smtClean="0"/>
              <a:t>2/28/2026</a:t>
            </a:fld>
            <a:endParaRPr lang="en-US"/>
          </a:p>
        </p:txBody>
      </p:sp>
      <p:sp>
        <p:nvSpPr>
          <p:cNvPr id="6" name="Footer Placeholder 5">
            <a:extLst>
              <a:ext uri="{FF2B5EF4-FFF2-40B4-BE49-F238E27FC236}">
                <a16:creationId xmlns:a16="http://schemas.microsoft.com/office/drawing/2014/main" id="{3D71C929-9EFB-DDA2-0F23-1AAECC660B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1FFFBE-A2C9-1F4C-8511-736294335C09}"/>
              </a:ext>
            </a:extLst>
          </p:cNvPr>
          <p:cNvSpPr>
            <a:spLocks noGrp="1"/>
          </p:cNvSpPr>
          <p:nvPr>
            <p:ph type="sldNum" sz="quarter" idx="12"/>
          </p:nvPr>
        </p:nvSpPr>
        <p:spPr/>
        <p:txBody>
          <a:bodyPr/>
          <a:lstStyle/>
          <a:p>
            <a:fld id="{566BF907-964B-45A6-82F1-9E6F7245C458}" type="slidenum">
              <a:rPr lang="en-US" smtClean="0"/>
              <a:t>‹#›</a:t>
            </a:fld>
            <a:endParaRPr lang="en-US"/>
          </a:p>
        </p:txBody>
      </p:sp>
    </p:spTree>
    <p:extLst>
      <p:ext uri="{BB962C8B-B14F-4D97-AF65-F5344CB8AC3E}">
        <p14:creationId xmlns:p14="http://schemas.microsoft.com/office/powerpoint/2010/main" val="3701549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AC170C-303C-F9C8-5AD3-DEE4DC7AD8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71226CA-F1BF-FD62-C400-CBF2445E5D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A312A6-B829-2617-1D97-9AFA044520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27CD6F-B0CF-494B-A1D6-BB465CDBD599}" type="datetimeFigureOut">
              <a:rPr lang="en-US" smtClean="0"/>
              <a:t>2/28/2026</a:t>
            </a:fld>
            <a:endParaRPr lang="en-US"/>
          </a:p>
        </p:txBody>
      </p:sp>
      <p:sp>
        <p:nvSpPr>
          <p:cNvPr id="5" name="Footer Placeholder 4">
            <a:extLst>
              <a:ext uri="{FF2B5EF4-FFF2-40B4-BE49-F238E27FC236}">
                <a16:creationId xmlns:a16="http://schemas.microsoft.com/office/drawing/2014/main" id="{712A372E-943C-3338-479C-D4E3E6F33A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7C48E54-DF96-792F-7F61-DE5A3EA221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6BF907-964B-45A6-82F1-9E6F7245C458}" type="slidenum">
              <a:rPr lang="en-US" smtClean="0"/>
              <a:t>‹#›</a:t>
            </a:fld>
            <a:endParaRPr lang="en-US"/>
          </a:p>
        </p:txBody>
      </p:sp>
    </p:spTree>
    <p:extLst>
      <p:ext uri="{BB962C8B-B14F-4D97-AF65-F5344CB8AC3E}">
        <p14:creationId xmlns:p14="http://schemas.microsoft.com/office/powerpoint/2010/main" val="690762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04C96-72F8-05FA-8AF4-125F6A711107}"/>
              </a:ext>
            </a:extLst>
          </p:cNvPr>
          <p:cNvSpPr>
            <a:spLocks noGrp="1"/>
          </p:cNvSpPr>
          <p:nvPr>
            <p:ph type="ctrTitle"/>
          </p:nvPr>
        </p:nvSpPr>
        <p:spPr>
          <a:xfrm>
            <a:off x="1524000" y="219538"/>
            <a:ext cx="5391150" cy="2566525"/>
          </a:xfrm>
        </p:spPr>
        <p:txBody>
          <a:bodyPr/>
          <a:lstStyle/>
          <a:p>
            <a:r>
              <a:rPr lang="en-US" sz="5800" dirty="0">
                <a:latin typeface="Pristina" panose="03060402040406080204" pitchFamily="66" charset="0"/>
              </a:rPr>
              <a:t>Peter’s Descriptions of</a:t>
            </a:r>
            <a:br>
              <a:rPr lang="en-US" dirty="0"/>
            </a:br>
            <a:r>
              <a:rPr lang="en-US" sz="9600" dirty="0">
                <a:latin typeface="Bebas Neue" panose="020B0606020202050201" pitchFamily="34" charset="0"/>
              </a:rPr>
              <a:t>God’s People</a:t>
            </a:r>
            <a:endParaRPr lang="en-US" dirty="0">
              <a:latin typeface="Bebas Neue" panose="020B0606020202050201" pitchFamily="34" charset="0"/>
            </a:endParaRPr>
          </a:p>
        </p:txBody>
      </p:sp>
      <p:sp>
        <p:nvSpPr>
          <p:cNvPr id="3" name="Subtitle 2">
            <a:extLst>
              <a:ext uri="{FF2B5EF4-FFF2-40B4-BE49-F238E27FC236}">
                <a16:creationId xmlns:a16="http://schemas.microsoft.com/office/drawing/2014/main" id="{46FACEF9-C7B7-CA9D-7B61-B88BAF7924E1}"/>
              </a:ext>
            </a:extLst>
          </p:cNvPr>
          <p:cNvSpPr>
            <a:spLocks noGrp="1"/>
          </p:cNvSpPr>
          <p:nvPr>
            <p:ph type="subTitle" idx="1"/>
          </p:nvPr>
        </p:nvSpPr>
        <p:spPr>
          <a:xfrm>
            <a:off x="381965" y="3236686"/>
            <a:ext cx="11447362" cy="3401394"/>
          </a:xfrm>
        </p:spPr>
        <p:txBody>
          <a:bodyPr>
            <a:noAutofit/>
          </a:bodyPr>
          <a:lstStyle/>
          <a:p>
            <a:r>
              <a:rPr lang="en-US" sz="4400" dirty="0"/>
              <a:t>“Therefore gird up the loins of your mind, be sober, and rest your hope fully upon the grace that is to be brought to you at the revelation of Jesus Christ; </a:t>
            </a:r>
            <a:r>
              <a:rPr lang="en-US" sz="4400" baseline="30000" dirty="0"/>
              <a:t>14</a:t>
            </a:r>
            <a:r>
              <a:rPr lang="en-US" sz="4400" dirty="0"/>
              <a:t> </a:t>
            </a:r>
            <a:r>
              <a:rPr lang="en-US" sz="4400" b="1" dirty="0"/>
              <a:t>as obedient children</a:t>
            </a:r>
            <a:r>
              <a:rPr lang="en-US" sz="4400" dirty="0"/>
              <a:t>...”</a:t>
            </a:r>
          </a:p>
          <a:p>
            <a:pPr algn="r"/>
            <a:r>
              <a:rPr lang="en-US" sz="4000" dirty="0"/>
              <a:t>1 Peter 1:13-14a</a:t>
            </a:r>
          </a:p>
        </p:txBody>
      </p:sp>
      <p:pic>
        <p:nvPicPr>
          <p:cNvPr id="4" name="Picture 3">
            <a:extLst>
              <a:ext uri="{FF2B5EF4-FFF2-40B4-BE49-F238E27FC236}">
                <a16:creationId xmlns:a16="http://schemas.microsoft.com/office/drawing/2014/main" id="{739209D0-6381-0859-AB7B-831FEBBC05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27483" y="177045"/>
            <a:ext cx="3059641" cy="3059641"/>
          </a:xfrm>
          <a:prstGeom prst="rect">
            <a:avLst/>
          </a:prstGeom>
        </p:spPr>
      </p:pic>
    </p:spTree>
    <p:extLst>
      <p:ext uri="{BB962C8B-B14F-4D97-AF65-F5344CB8AC3E}">
        <p14:creationId xmlns:p14="http://schemas.microsoft.com/office/powerpoint/2010/main" val="1366372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6850C-5579-6991-E8F8-0E11EA33A64A}"/>
              </a:ext>
            </a:extLst>
          </p:cNvPr>
          <p:cNvSpPr>
            <a:spLocks noGrp="1"/>
          </p:cNvSpPr>
          <p:nvPr>
            <p:ph type="title"/>
          </p:nvPr>
        </p:nvSpPr>
        <p:spPr>
          <a:xfrm>
            <a:off x="497711" y="375235"/>
            <a:ext cx="10856089" cy="1449224"/>
          </a:xfrm>
        </p:spPr>
        <p:txBody>
          <a:bodyPr>
            <a:normAutofit/>
          </a:bodyPr>
          <a:lstStyle/>
          <a:p>
            <a:r>
              <a:rPr lang="en-US" sz="8000" dirty="0">
                <a:latin typeface="Bebas Neue" panose="020B0606020202050201" pitchFamily="34" charset="0"/>
              </a:rPr>
              <a:t>God’s People</a:t>
            </a:r>
          </a:p>
        </p:txBody>
      </p:sp>
      <p:sp>
        <p:nvSpPr>
          <p:cNvPr id="3" name="Content Placeholder 2">
            <a:extLst>
              <a:ext uri="{FF2B5EF4-FFF2-40B4-BE49-F238E27FC236}">
                <a16:creationId xmlns:a16="http://schemas.microsoft.com/office/drawing/2014/main" id="{AB9742C5-A57A-3D99-6B96-13DE7DBD1C20}"/>
              </a:ext>
            </a:extLst>
          </p:cNvPr>
          <p:cNvSpPr>
            <a:spLocks noGrp="1"/>
          </p:cNvSpPr>
          <p:nvPr>
            <p:ph idx="1"/>
          </p:nvPr>
        </p:nvSpPr>
        <p:spPr>
          <a:xfrm>
            <a:off x="657368" y="2014537"/>
            <a:ext cx="11296892" cy="4623544"/>
          </a:xfrm>
        </p:spPr>
        <p:txBody>
          <a:bodyPr>
            <a:normAutofit/>
          </a:bodyPr>
          <a:lstStyle/>
          <a:p>
            <a:pPr marL="404813" indent="-404813"/>
            <a:r>
              <a:rPr lang="en-US" sz="4400" b="1" dirty="0"/>
              <a:t>Newborn Babes </a:t>
            </a:r>
            <a:r>
              <a:rPr lang="en-US" sz="4400" dirty="0"/>
              <a:t>(1 Peter 2:2-3)</a:t>
            </a:r>
          </a:p>
          <a:p>
            <a:pPr marL="404813" indent="-404813"/>
            <a:r>
              <a:rPr lang="en-US" sz="4400" b="1" dirty="0"/>
              <a:t>Chosen Generation </a:t>
            </a:r>
            <a:r>
              <a:rPr lang="en-US" sz="4400" dirty="0"/>
              <a:t>(1 Peter 2:9)</a:t>
            </a:r>
          </a:p>
          <a:p>
            <a:pPr marL="404813" indent="-404813"/>
            <a:r>
              <a:rPr lang="en-US" sz="4400" b="1" dirty="0"/>
              <a:t>Royal Priesthood </a:t>
            </a:r>
            <a:r>
              <a:rPr lang="en-US" sz="4400" dirty="0"/>
              <a:t>(1 Peter 2:9)</a:t>
            </a:r>
          </a:p>
          <a:p>
            <a:pPr marL="404813" indent="-404813"/>
            <a:r>
              <a:rPr lang="en-US" sz="4400" b="1" dirty="0"/>
              <a:t>Holy Nation; Special People </a:t>
            </a:r>
            <a:r>
              <a:rPr lang="en-US" sz="4400" dirty="0"/>
              <a:t>(1 Peter 2:9)</a:t>
            </a:r>
          </a:p>
          <a:p>
            <a:pPr marL="404813" indent="-404813"/>
            <a:r>
              <a:rPr lang="en-US" sz="4400" b="1" dirty="0"/>
              <a:t>Sojourners &amp; Pilgrims </a:t>
            </a:r>
            <a:r>
              <a:rPr lang="en-US" sz="4400" dirty="0"/>
              <a:t>(1 Peter 2:11)</a:t>
            </a:r>
          </a:p>
          <a:p>
            <a:pPr marL="404813" indent="-404813"/>
            <a:r>
              <a:rPr lang="en-US" sz="4400" b="1" dirty="0"/>
              <a:t>Flock of God </a:t>
            </a:r>
            <a:r>
              <a:rPr lang="en-US" sz="4400" dirty="0"/>
              <a:t>(1 Peter 5:2)</a:t>
            </a:r>
          </a:p>
        </p:txBody>
      </p:sp>
      <p:pic>
        <p:nvPicPr>
          <p:cNvPr id="5" name="Picture 4">
            <a:extLst>
              <a:ext uri="{FF2B5EF4-FFF2-40B4-BE49-F238E27FC236}">
                <a16:creationId xmlns:a16="http://schemas.microsoft.com/office/drawing/2014/main" id="{EC9A6844-8DF6-14FC-7FC9-374A5C2653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02624" y="375235"/>
            <a:ext cx="3494831" cy="3494831"/>
          </a:xfrm>
          <a:prstGeom prst="rect">
            <a:avLst/>
          </a:prstGeom>
        </p:spPr>
      </p:pic>
    </p:spTree>
    <p:extLst>
      <p:ext uri="{BB962C8B-B14F-4D97-AF65-F5344CB8AC3E}">
        <p14:creationId xmlns:p14="http://schemas.microsoft.com/office/powerpoint/2010/main" val="4078736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500"/>
                                        <p:tgtEl>
                                          <p:spTgt spid="3">
                                            <p:txEl>
                                              <p:pRg st="1" end="1"/>
                                            </p:txEl>
                                          </p:spTgt>
                                        </p:tgtEl>
                                      </p:cBhvr>
                                    </p:animEffect>
                                    <p:anim calcmode="lin" valueType="num">
                                      <p:cBhvr>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anim calcmode="lin" valueType="num">
                                      <p:cBhvr>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anim calcmode="lin" valueType="num">
                                      <p:cBhvr>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500"/>
                                        <p:tgtEl>
                                          <p:spTgt spid="3">
                                            <p:txEl>
                                              <p:pRg st="4" end="4"/>
                                            </p:txEl>
                                          </p:spTgt>
                                        </p:tgtEl>
                                      </p:cBhvr>
                                    </p:animEffect>
                                    <p:anim calcmode="lin" valueType="num">
                                      <p:cBhvr>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500"/>
                                        <p:tgtEl>
                                          <p:spTgt spid="3">
                                            <p:txEl>
                                              <p:pRg st="5" end="5"/>
                                            </p:txEl>
                                          </p:spTgt>
                                        </p:tgtEl>
                                      </p:cBhvr>
                                    </p:animEffect>
                                    <p:anim calcmode="lin" valueType="num">
                                      <p:cBhvr>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8B84D-CA0A-859F-417C-8D442AA189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925688-D623-2470-DBDA-B6124BEC823A}"/>
              </a:ext>
            </a:extLst>
          </p:cNvPr>
          <p:cNvSpPr>
            <a:spLocks noGrp="1"/>
          </p:cNvSpPr>
          <p:nvPr>
            <p:ph type="title"/>
          </p:nvPr>
        </p:nvSpPr>
        <p:spPr>
          <a:xfrm>
            <a:off x="739926" y="434270"/>
            <a:ext cx="6087382" cy="1449224"/>
          </a:xfrm>
        </p:spPr>
        <p:txBody>
          <a:bodyPr>
            <a:normAutofit/>
          </a:bodyPr>
          <a:lstStyle/>
          <a:p>
            <a:pPr algn="ctr"/>
            <a:r>
              <a:rPr lang="en-US" sz="9600" dirty="0">
                <a:latin typeface="Bebas Neue" panose="020B0606020202050201" pitchFamily="34" charset="0"/>
              </a:rPr>
              <a:t>Conclusion</a:t>
            </a:r>
          </a:p>
        </p:txBody>
      </p:sp>
      <p:sp>
        <p:nvSpPr>
          <p:cNvPr id="3" name="Content Placeholder 2">
            <a:extLst>
              <a:ext uri="{FF2B5EF4-FFF2-40B4-BE49-F238E27FC236}">
                <a16:creationId xmlns:a16="http://schemas.microsoft.com/office/drawing/2014/main" id="{98BF99E5-30CD-B6C2-B685-2B4C8801F0F5}"/>
              </a:ext>
            </a:extLst>
          </p:cNvPr>
          <p:cNvSpPr>
            <a:spLocks noGrp="1"/>
          </p:cNvSpPr>
          <p:nvPr>
            <p:ph idx="1"/>
          </p:nvPr>
        </p:nvSpPr>
        <p:spPr>
          <a:xfrm>
            <a:off x="739926" y="2084601"/>
            <a:ext cx="6230257" cy="4766380"/>
          </a:xfrm>
        </p:spPr>
        <p:txBody>
          <a:bodyPr>
            <a:normAutofit/>
          </a:bodyPr>
          <a:lstStyle/>
          <a:p>
            <a:pPr marL="0" indent="0" algn="ctr">
              <a:buNone/>
            </a:pPr>
            <a:r>
              <a:rPr lang="en-US" altLang="en-US" sz="6000" dirty="0"/>
              <a:t>Does the description given in scripture accurately portray me?</a:t>
            </a:r>
          </a:p>
        </p:txBody>
      </p:sp>
      <p:pic>
        <p:nvPicPr>
          <p:cNvPr id="5" name="Picture 4">
            <a:extLst>
              <a:ext uri="{FF2B5EF4-FFF2-40B4-BE49-F238E27FC236}">
                <a16:creationId xmlns:a16="http://schemas.microsoft.com/office/drawing/2014/main" id="{1BFF3325-7CF5-8198-D1E9-FCEB27EC7F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27308" y="849728"/>
            <a:ext cx="5585795" cy="5585795"/>
          </a:xfrm>
          <a:prstGeom prst="rect">
            <a:avLst/>
          </a:prstGeom>
        </p:spPr>
      </p:pic>
    </p:spTree>
    <p:extLst>
      <p:ext uri="{BB962C8B-B14F-4D97-AF65-F5344CB8AC3E}">
        <p14:creationId xmlns:p14="http://schemas.microsoft.com/office/powerpoint/2010/main" val="133195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43</TotalTime>
  <Words>110</Words>
  <Application>Microsoft Office PowerPoint</Application>
  <PresentationFormat>Widescreen</PresentationFormat>
  <Paragraphs>13</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Aptos Display</vt:lpstr>
      <vt:lpstr>Arial</vt:lpstr>
      <vt:lpstr>Bebas Neue</vt:lpstr>
      <vt:lpstr>Pristina</vt:lpstr>
      <vt:lpstr>Office Theme</vt:lpstr>
      <vt:lpstr>Peter’s Descriptions of God’s People</vt:lpstr>
      <vt:lpstr>God’s People</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Stan Cox</dc:creator>
  <cp:lastModifiedBy>Stan Cox</cp:lastModifiedBy>
  <cp:revision>1</cp:revision>
  <cp:lastPrinted>2026-02-28T14:34:46Z</cp:lastPrinted>
  <dcterms:created xsi:type="dcterms:W3CDTF">2026-02-28T13:55:17Z</dcterms:created>
  <dcterms:modified xsi:type="dcterms:W3CDTF">2026-02-28T14:38:34Z</dcterms:modified>
</cp:coreProperties>
</file>